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6" r:id="rId1"/>
  </p:sldMasterIdLst>
  <p:notesMasterIdLst>
    <p:notesMasterId r:id="rId10"/>
  </p:notesMasterIdLst>
  <p:sldIdLst>
    <p:sldId id="256" r:id="rId2"/>
    <p:sldId id="257" r:id="rId3"/>
    <p:sldId id="264" r:id="rId4"/>
    <p:sldId id="259" r:id="rId5"/>
    <p:sldId id="263" r:id="rId6"/>
    <p:sldId id="265" r:id="rId7"/>
    <p:sldId id="266" r:id="rId8"/>
    <p:sldId id="26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E4E1997-6B14-1E45-9FFF-EC104B1C1EFE}">
          <p14:sldIdLst>
            <p14:sldId id="256"/>
            <p14:sldId id="257"/>
            <p14:sldId id="264"/>
            <p14:sldId id="259"/>
            <p14:sldId id="263"/>
            <p14:sldId id="265"/>
            <p14:sldId id="266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2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157E2-445A-9F4C-A666-C56B2008A42B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5160D-405F-6C43-BD99-25C91F1C7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4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8D0F5-7C71-0E4B-BE06-6EA51DDA0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69DFB1-5085-0343-A4E3-05A9EDF2A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977D11-C29B-384F-9A84-9A32684C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FE3FD9-F9FA-2F45-AB6E-DEE601BE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019E43-0875-7D4F-87FC-04805658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1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17F21-5665-DD4D-ACEB-CD801D29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BEF41F-CA75-9A4E-8DD8-264A26164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B6D4AF-0AEC-5C4A-BC74-9E29D14F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0556DC-3F56-7144-ABF3-3F1FA47E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E3E56F-761E-B848-BA95-2C42A26C9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8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1B1B9C-25B3-AB46-8293-ED61B3B81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3C1E4D-66F1-A247-9C34-162BC44F8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FF292D-FB43-AB44-8683-E664CA19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28FCD3-21D4-FF4B-B51F-979EA986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E38CA-7369-8248-A106-6EFC418B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5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595E9-01DA-4040-A472-EA96A3F80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C4042A-574C-B344-B3BB-AB7D6262A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9A69F2-8A58-DB4F-B512-CDCDCAD9C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2D68C0-6486-6947-9A0C-8E12A42B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DFCB6-7ED1-2F40-8346-85617704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2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7FBD-484D-9142-90CF-156DB799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099428-B5DF-2E47-9698-628EBB6B8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C9B24-3B1C-D744-8CC5-3B61A177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1B40E0-34F4-8245-9900-4C8F591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37E432-B043-1D4E-9248-BD25569C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3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920E3-3742-1749-9CAA-5158631E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6F718B-58E9-BD40-8E5A-BD71C11F3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0E58F6-7445-8244-A66C-C8870059A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A0D12-FE56-0B42-BE97-E6C377DA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FBB956-0048-B640-8C47-E66630E8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E88078-4B5A-2C41-A995-19869C86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0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21BB0-B526-3449-8766-5DBEEED0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6795E4-7F64-AD47-90B8-45F514964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2A710A-46F9-CA4F-99C6-A83A41242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29D24D-30D1-484E-9F38-D69203A9D7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0D95DD-3B24-3746-AF1A-73FBF65D9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FBBFBC-ACD9-B342-8D15-5180CB08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6/12/19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3E09D2E-3687-0241-AC1B-42236C98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DDBBD47-74BE-F341-BF63-94EBB7A6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1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369C8-8776-2948-B2E7-0845B8E97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176A36-AD09-6644-82DA-0A4241FE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6/12/19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51D1D1-5410-BF4B-9E5E-8F79F3AB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FD63D0-358F-9348-B061-FCB91566F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0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F6A187-937F-4046-AAA1-2E68D24C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6/12/19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2C61C4-3239-EB4D-9D3F-A1609B41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2E3728-4FEC-2B42-9F16-94ED3F82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4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A65D0-D63B-AC45-9EA5-9B03ECBB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67BD6D-7700-214E-B4FA-847826A97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3F638A-28AB-AD44-AF4D-13EAD706E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FA1327-691D-954E-A6DC-55919DEC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6/12/19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7D6CFF-CB92-4745-A1A1-1F90C676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8DE4D9-3BD5-3745-AF36-917D37F2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0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15E0D-04F4-E14D-951D-8994D74F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532FA8-5228-D046-A414-B28151477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DA09F7-9153-F147-BD16-DFB80D118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4F2B1-DCF0-364B-A90E-DE1EACADA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6/12/19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DC80E8-D154-A042-8763-0A565CBD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7B13D3-AB50-B84A-AB89-9A151539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4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86BA3-D3AA-5F48-8064-5BE12955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4BBC65-36AA-7047-811A-6957E060C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5FCC0-0B6C-D342-89F7-D773A3DE5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6/12/19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8010D-BF63-E244-A795-984F5F1CA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6E6504-F44F-C44E-9007-0F4DF8A13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6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tallkomp.umi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or@rsb-security.ru" TargetMode="External"/><Relationship Id="rId2" Type="http://schemas.openxmlformats.org/officeDocument/2006/relationships/hyperlink" Target="http://www.rsb-security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office@rsb-group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C0AB9-A788-1348-B0C0-79F36DC11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ru-RU" sz="4600" b="1" dirty="0">
                <a:solidFill>
                  <a:srgbClr val="FFFFFF"/>
                </a:solidFill>
              </a:rPr>
              <a:t>Частная охранная организация «РСБ-Групп»</a:t>
            </a:r>
            <a:endParaRPr lang="en-US" sz="4600" b="1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7FD60-64AF-4F4A-A713-3505C32E5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Ваша безопасность – наша работа </a:t>
            </a:r>
            <a:r>
              <a:rPr lang="en-GB" sz="2000" b="1" dirty="0">
                <a:solidFill>
                  <a:srgbClr val="FF0000"/>
                </a:solidFill>
              </a:rPr>
              <a:t>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8655027-F925-5F47-8164-CAB6E0F3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530" y="307731"/>
            <a:ext cx="2081729" cy="42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A56CCF2F-BEEE-C340-9CF2-2DEA7C07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82523" y="1430181"/>
            <a:ext cx="197883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1B640D5D-6441-F14E-9B47-388CD296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35" y="477749"/>
            <a:ext cx="2117334" cy="280669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outerShdw dist="35921" dir="2700000" sx="1000" sy="1000" algn="ctr" rotWithShape="0">
              <a:schemeClr val="bg2"/>
            </a:outerShdw>
            <a:reflection stA="90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4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9955E282-06E0-FA42-A523-529BBE78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347749">
            <a:off x="4067379" y="809029"/>
            <a:ext cx="5129460" cy="3416909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4B93AAD2-A790-9642-8E20-98EE92BB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78540" y="672515"/>
            <a:ext cx="8069769" cy="5643154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26F8-1A22-AF4C-801D-999DF010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06" y="672515"/>
            <a:ext cx="3977662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u="sng" kern="1200" dirty="0">
                <a:solidFill>
                  <a:srgbClr val="4B7277"/>
                </a:solidFill>
                <a:latin typeface="+mj-lt"/>
                <a:ea typeface="+mj-ea"/>
                <a:cs typeface="+mj-cs"/>
              </a:rPr>
              <a:t>Почему мы:</a:t>
            </a:r>
            <a:endParaRPr lang="en-US" sz="3200" u="sng" kern="1200" dirty="0">
              <a:solidFill>
                <a:srgbClr val="4B3C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8D57812-4AAD-4695-93A4-3313AAE2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" y="1763486"/>
            <a:ext cx="4963886" cy="45589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400" dirty="0"/>
              <a:t>Дорогие партнеры!</a:t>
            </a:r>
          </a:p>
          <a:p>
            <a:pPr marL="0" indent="0">
              <a:buNone/>
            </a:pPr>
            <a:r>
              <a:rPr lang="ru-RU" sz="1400" dirty="0"/>
              <a:t>Частное охранное предприятие »РСБ-Групп» основано в 2005 году. Входит в состав российской частной военной компании «РСБ-Групп».</a:t>
            </a:r>
          </a:p>
          <a:p>
            <a:pPr marL="0" indent="0">
              <a:buNone/>
            </a:pPr>
            <a:r>
              <a:rPr lang="ru-RU" sz="1400" dirty="0"/>
              <a:t>Мы работаем строго в соответствии с законом и на основании действующей лицензии № 10396. «РСБ-Групп» является официальным поставщиком услуг безопасности для ООН (Организация Объединённых Наций). Наш регистрационный номер 403872 в реестре ООН.</a:t>
            </a:r>
          </a:p>
          <a:p>
            <a:pPr marL="0" indent="0">
              <a:buNone/>
            </a:pPr>
            <a:r>
              <a:rPr lang="ru-RU" sz="1400" dirty="0"/>
              <a:t> Все наши сотрудники прошли специальную подготовку и имеют удостоверения личности частного охранника 4, 5 и 6 разрядов. В наличии все современные технические средства усиления охранников.</a:t>
            </a:r>
          </a:p>
          <a:p>
            <a:pPr marL="0" indent="0">
              <a:buNone/>
            </a:pPr>
            <a:r>
              <a:rPr lang="ru-RU" sz="1400" dirty="0"/>
              <a:t>В компании существует трехуровневая система контроля, в том числе и технического (дистанционного). На каждом крупном объекте свой начальник охраны.</a:t>
            </a:r>
          </a:p>
          <a:p>
            <a:pPr marL="0" indent="0">
              <a:buNone/>
            </a:pPr>
            <a:r>
              <a:rPr lang="ru-RU" sz="1400" dirty="0"/>
              <a:t> Учредитель компании: кадровый офицер-пограничник.</a:t>
            </a:r>
          </a:p>
          <a:p>
            <a:pPr marL="0" indent="0">
              <a:buNone/>
            </a:pPr>
            <a:r>
              <a:rPr lang="ru-RU" sz="1400" dirty="0"/>
              <a:t>Генеральный директор компании: кадровый офицер-десантник.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309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9955E282-06E0-FA42-A523-529BBE78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76604">
            <a:off x="3850662" y="474882"/>
            <a:ext cx="5605133" cy="3788430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4B93AAD2-A790-9642-8E20-98EE92BB7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164" r="8163" b="-1"/>
          <a:stretch/>
        </p:blipFill>
        <p:spPr>
          <a:xfrm>
            <a:off x="4041995" y="71750"/>
            <a:ext cx="8054212" cy="6786246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26F8-1A22-AF4C-801D-999DF010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66" y="633840"/>
            <a:ext cx="3977662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u="sng" kern="1200" dirty="0">
                <a:solidFill>
                  <a:srgbClr val="4B7277"/>
                </a:solidFill>
                <a:latin typeface="+mj-lt"/>
                <a:ea typeface="+mj-ea"/>
                <a:cs typeface="+mj-cs"/>
              </a:rPr>
              <a:t>Наши услуги:</a:t>
            </a:r>
            <a:endParaRPr lang="en-US" sz="3200" u="sng" kern="1200" dirty="0">
              <a:solidFill>
                <a:srgbClr val="4B3C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8D57812-4AAD-4695-93A4-3313AAE2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8" y="1828801"/>
            <a:ext cx="4611188" cy="437605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500" dirty="0"/>
              <a:t>Личная охрана. </a:t>
            </a:r>
          </a:p>
          <a:p>
            <a:r>
              <a:rPr lang="ru-RU" sz="1500" dirty="0"/>
              <a:t>Объектовая охрана.</a:t>
            </a:r>
          </a:p>
          <a:p>
            <a:r>
              <a:rPr lang="ru-RU" sz="1500" dirty="0"/>
              <a:t>Охрана морских и речных круизных судов.</a:t>
            </a:r>
          </a:p>
          <a:p>
            <a:r>
              <a:rPr lang="ru-RU" sz="1500" dirty="0"/>
              <a:t>Сопровождение грузов по России.</a:t>
            </a:r>
          </a:p>
          <a:p>
            <a:r>
              <a:rPr lang="ru-RU" sz="1500" dirty="0"/>
              <a:t>Консультации и рекомендации по противодействию противоправных действий третьих лиц.</a:t>
            </a:r>
          </a:p>
          <a:p>
            <a:r>
              <a:rPr lang="ru-RU" sz="1500" dirty="0"/>
              <a:t>Проведение расследований и проверка на «Полиграфе».</a:t>
            </a:r>
          </a:p>
          <a:p>
            <a:r>
              <a:rPr lang="ru-RU" sz="1500" dirty="0"/>
              <a:t>Морская вооруженная охрана и сопровождение гражданских судов в пиратоопасных районах.</a:t>
            </a:r>
          </a:p>
          <a:p>
            <a:r>
              <a:rPr lang="ru-RU" sz="1500" dirty="0"/>
              <a:t>Аудит безопасности объекта.</a:t>
            </a:r>
          </a:p>
          <a:p>
            <a:r>
              <a:rPr lang="ru-RU" sz="1500" dirty="0"/>
              <a:t>Решение нестандартных задач по безопасности в любой точке мира.</a:t>
            </a:r>
          </a:p>
          <a:p>
            <a:r>
              <a:rPr lang="ru-RU" sz="1500" dirty="0"/>
              <a:t>Предоставление автомобилей </a:t>
            </a:r>
            <a:r>
              <a:rPr lang="en-GB" sz="1500" dirty="0"/>
              <a:t>VIP </a:t>
            </a:r>
            <a:r>
              <a:rPr lang="ru-RU" sz="1500" dirty="0"/>
              <a:t>класса ( в том числе и бронированных).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67284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9955E282-06E0-FA42-A523-529BBE78A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2" r="13917" b="1"/>
          <a:stretch/>
        </p:blipFill>
        <p:spPr>
          <a:xfrm>
            <a:off x="4296866" y="130624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id="{DE31335F-6855-F34B-81FF-B9082EE48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7" r="10538"/>
          <a:stretch/>
        </p:blipFill>
        <p:spPr>
          <a:xfrm>
            <a:off x="4205426" y="130624"/>
            <a:ext cx="7884501" cy="6643252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26F8-1A22-AF4C-801D-999DF010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69" y="456706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u="sng" dirty="0">
                <a:solidFill>
                  <a:srgbClr val="4B7277"/>
                </a:solidFill>
              </a:rPr>
              <a:t>Чем мы отличаемся от других:</a:t>
            </a:r>
            <a:endParaRPr lang="en-US" sz="3200" u="sng" kern="1200" dirty="0">
              <a:solidFill>
                <a:srgbClr val="4B727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8D57812-4AAD-4695-93A4-3313AAE2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4" y="1776549"/>
            <a:ext cx="4831627" cy="495082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ru-RU" sz="1500" dirty="0"/>
              <a:t>Все наши сотрудники имеют опыт работы в охране от 3 лет, физически подготовлены и проходят регулярно дополнительные подготовки по своим направлениям. </a:t>
            </a:r>
            <a:endParaRPr lang="en-GB" sz="1500" dirty="0"/>
          </a:p>
          <a:p>
            <a:pPr marL="0" indent="0">
              <a:buNone/>
            </a:pPr>
            <a:r>
              <a:rPr lang="ru-RU" sz="1500" dirty="0"/>
              <a:t>Часть сотрудников активно задействованы в операциях, проводимых компанией </a:t>
            </a:r>
            <a:r>
              <a:rPr lang="ru-RU" sz="1500" b="1" dirty="0"/>
              <a:t>ЧВК «РСБ-Групп»</a:t>
            </a:r>
            <a:r>
              <a:rPr lang="ru-RU" sz="1500" dirty="0"/>
              <a:t> в зонах с высокой террористической активностью за рубежом. Это свидетельствует о высоком профессиональном уровне и подготовке. Мы используем свой боевой опыт, а также опыт управления и планирования, полученный нами за время военной службы в организации охраны и контроле за выполнением условий контракта. Мы постоянно совершенствуем знания и навыки</a:t>
            </a:r>
            <a:r>
              <a:rPr lang="en-GB" sz="1500" dirty="0"/>
              <a:t> </a:t>
            </a:r>
            <a:r>
              <a:rPr lang="ru-RU" sz="1500" dirty="0"/>
              <a:t>наших охранников.</a:t>
            </a:r>
          </a:p>
          <a:p>
            <a:pPr marL="0" indent="0">
              <a:buNone/>
            </a:pPr>
            <a:r>
              <a:rPr lang="ru-RU" sz="1500" dirty="0"/>
              <a:t>ООО «ЧОО «РСБ-Групп»  работает «в белую», платит все налоги и стабильно, два раза в месяц, выплачивает зарплату нашим сотрудникам. В компании нет текучки кадров, и это является подтверждением стабильности и надежности компании.</a:t>
            </a:r>
          </a:p>
          <a:p>
            <a:pPr marL="0" indent="0">
              <a:buNone/>
            </a:pPr>
            <a:r>
              <a:rPr lang="ru-RU" sz="1500" dirty="0"/>
              <a:t>Мы не допускаем «шаблонности» в организации охраны и руководство компании лично контролирует все процессы.</a:t>
            </a:r>
          </a:p>
        </p:txBody>
      </p:sp>
    </p:spTree>
    <p:extLst>
      <p:ext uri="{BB962C8B-B14F-4D97-AF65-F5344CB8AC3E}">
        <p14:creationId xmlns:p14="http://schemas.microsoft.com/office/powerpoint/2010/main" val="216489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9955E282-06E0-FA42-A523-529BBE78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347042">
            <a:off x="3516205" y="421315"/>
            <a:ext cx="5705445" cy="380059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id="{DE31335F-6855-F34B-81FF-B9082EE4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7274" y="216736"/>
            <a:ext cx="8139373" cy="5957081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26F8-1A22-AF4C-801D-999DF010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66" y="1141383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u="sng" dirty="0">
                <a:solidFill>
                  <a:srgbClr val="4B7277"/>
                </a:solidFill>
              </a:rPr>
              <a:t>Алгоритм работы с нами:</a:t>
            </a:r>
            <a:br>
              <a:rPr lang="ru-RU" sz="3200" u="sng" dirty="0">
                <a:solidFill>
                  <a:srgbClr val="4B7277"/>
                </a:solidFill>
              </a:rPr>
            </a:br>
            <a:endParaRPr lang="en-US" sz="3200" u="sng" kern="1200" dirty="0">
              <a:solidFill>
                <a:srgbClr val="4B727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8D57812-4AAD-4695-93A4-3313AAE2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3" y="2422916"/>
            <a:ext cx="4321042" cy="380059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500" dirty="0"/>
              <a:t>Переговоры с Заказчиком, получение технического задания.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/>
              <a:t>Выезд эксперта на объект. Проводится аудит безопасности и оценка уязвимости объекта.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/>
              <a:t>Заказчику направляется коммерческое предложение.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/>
              <a:t>Подписывается Договор на охранные услуги.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/>
              <a:t>Подготавливаются сотрудники и технические средства охраны в соответствии с требованием заказчика.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500" dirty="0"/>
              <a:t>Взятие объекта под охрану</a:t>
            </a:r>
          </a:p>
        </p:txBody>
      </p:sp>
    </p:spTree>
    <p:extLst>
      <p:ext uri="{BB962C8B-B14F-4D97-AF65-F5344CB8AC3E}">
        <p14:creationId xmlns:p14="http://schemas.microsoft.com/office/powerpoint/2010/main" val="1054408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9955E282-06E0-FA42-A523-529BBE78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445986">
            <a:off x="3145055" y="861471"/>
            <a:ext cx="5918891" cy="3942775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26F8-1A22-AF4C-801D-999DF010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66" y="1141383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u="sng" dirty="0">
                <a:solidFill>
                  <a:srgbClr val="4B7277"/>
                </a:solidFill>
              </a:rPr>
              <a:t>С кем мы не сотрудничаем:</a:t>
            </a:r>
            <a:br>
              <a:rPr lang="ru-RU" sz="3200" u="sng" dirty="0">
                <a:solidFill>
                  <a:srgbClr val="4B7277"/>
                </a:solidFill>
              </a:rPr>
            </a:br>
            <a:endParaRPr lang="en-US" sz="3200" u="sng" kern="1200" dirty="0">
              <a:solidFill>
                <a:srgbClr val="4B727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8D57812-4AAD-4695-93A4-3313AAE2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3" y="2422916"/>
            <a:ext cx="4321042" cy="38005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500" dirty="0"/>
              <a:t>Объект Заказчика задействован в криминальных взаимоотношениях, либо отсутствует право собственности.</a:t>
            </a:r>
          </a:p>
          <a:p>
            <a:r>
              <a:rPr lang="ru-RU" sz="1500" dirty="0"/>
              <a:t>Заказчик грубо нарушает условия договора и задерживает оплату по Договору более 3 суток.</a:t>
            </a:r>
          </a:p>
          <a:p>
            <a:r>
              <a:rPr lang="ru-RU" sz="1500" dirty="0"/>
              <a:t>Заказчик не обеспечивает сотрудников охраны помещением (местом для отдыха и приема пищи).</a:t>
            </a:r>
          </a:p>
          <a:p>
            <a:r>
              <a:rPr lang="ru-RU" sz="1500" dirty="0"/>
              <a:t>Заказчик не реагирует на рекомендации по выявленным замечаниям при аудите безопасности и не устраняет недостатки.</a:t>
            </a:r>
          </a:p>
          <a:p>
            <a:r>
              <a:rPr lang="ru-RU" sz="1500" dirty="0"/>
              <a:t>Не созданы условия для безопасного несения службы. Т.е. Заказчик осознанно не устраняет причины которые могут угрожать жизни и здоровью сотрудников охраны.</a:t>
            </a:r>
            <a:endParaRPr lang="en-US" sz="15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BF4D4A8-B345-864E-B846-E86FE1CEB3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47274" y="715876"/>
            <a:ext cx="8139373" cy="5426248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33654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26F8-1A22-AF4C-801D-999DF010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66" y="1141383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u="sng" dirty="0">
                <a:solidFill>
                  <a:srgbClr val="4B7277"/>
                </a:solidFill>
              </a:rPr>
              <a:t>Что мы гарантируем:</a:t>
            </a:r>
            <a:endParaRPr lang="en-US" sz="3200" u="sng" kern="1200" dirty="0">
              <a:solidFill>
                <a:srgbClr val="4B727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8D57812-4AAD-4695-93A4-3313AAE2F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3" y="2422916"/>
            <a:ext cx="4321042" cy="380059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ru-RU" sz="1500" dirty="0"/>
              <a:t>Добросовестное и неукоснительное выполнение всех пунктов Договора .</a:t>
            </a:r>
          </a:p>
          <a:p>
            <a:r>
              <a:rPr lang="ru-RU" sz="1500" dirty="0"/>
              <a:t>Высокое качество работы.</a:t>
            </a:r>
          </a:p>
          <a:p>
            <a:r>
              <a:rPr lang="ru-RU" sz="1500" dirty="0"/>
              <a:t>Презентабельных и профессионально подготовленных охранников.</a:t>
            </a:r>
          </a:p>
          <a:p>
            <a:r>
              <a:rPr lang="ru-RU" sz="1500" dirty="0"/>
              <a:t>Постоянно совершенствование навыков на объекте и быстрое реагирование на изменение обстановки или задач.</a:t>
            </a:r>
          </a:p>
          <a:p>
            <a:r>
              <a:rPr lang="ru-RU" sz="1500" dirty="0"/>
              <a:t>24 часа в сутки и 7 дней в неделю, ваш объект будет под надежной охраной, которая в свою очередь будет контролироваться начальниками охраны и круглосуточной дежурной службой.</a:t>
            </a:r>
          </a:p>
          <a:p>
            <a:r>
              <a:rPr lang="ru-RU" sz="1500" dirty="0"/>
              <a:t>Нашу разумную инициативу и предложение для Заказчика в плане улучшения алгоритма и качества работы охраны</a:t>
            </a:r>
          </a:p>
          <a:p>
            <a:r>
              <a:rPr lang="ru-RU" sz="1500" dirty="0"/>
              <a:t>Решение других задач Заказчика.</a:t>
            </a:r>
            <a:endParaRPr lang="en-US" sz="1500" dirty="0"/>
          </a:p>
        </p:txBody>
      </p:sp>
      <p:pic>
        <p:nvPicPr>
          <p:cNvPr id="9" name="Рисунок 8" descr="Изображение выглядит как человек, внешний, мужчин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03DE2A91-2F73-3B43-A1B2-0674704FE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" r="37414" b="-1"/>
          <a:stretch/>
        </p:blipFill>
        <p:spPr>
          <a:xfrm>
            <a:off x="5839097" y="147863"/>
            <a:ext cx="6128537" cy="6657442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7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C0AB9-A788-1348-B0C0-79F36DC11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4987" y="802298"/>
            <a:ext cx="10101331" cy="4305279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/>
              <a:t>Доверяйте свое имущество, ценности</a:t>
            </a:r>
            <a:r>
              <a:rPr lang="en-GB" sz="2700" dirty="0"/>
              <a:t> </a:t>
            </a:r>
            <a:r>
              <a:rPr lang="ru-RU" sz="2700" dirty="0"/>
              <a:t>и имидж только лучшим! Мы ни когда не предложим заказчику то, от чего отказались бы сами!</a:t>
            </a:r>
            <a:br>
              <a:rPr lang="ru-RU" sz="2700" dirty="0"/>
            </a:br>
            <a:r>
              <a:rPr lang="ru-RU" sz="2700" dirty="0"/>
              <a:t>Посетите наш сайт </a:t>
            </a:r>
            <a:r>
              <a:rPr lang="en-GB" sz="2700" dirty="0">
                <a:hlinkClick r:id="rId2"/>
              </a:rPr>
              <a:t>www.rsb-security.ru</a:t>
            </a:r>
            <a:r>
              <a:rPr lang="en-GB" sz="2700" dirty="0"/>
              <a:t> </a:t>
            </a:r>
            <a:r>
              <a:rPr lang="ru-RU" sz="2700" dirty="0"/>
              <a:t>и получите дополнительную информацию. </a:t>
            </a:r>
            <a:br>
              <a:rPr lang="en-GB" sz="2700" dirty="0"/>
            </a:br>
            <a:r>
              <a:rPr lang="ru-RU" sz="2700" dirty="0"/>
              <a:t>Тел: </a:t>
            </a:r>
            <a:r>
              <a:rPr lang="en-GB" sz="2700" dirty="0"/>
              <a:t>+7 495 984-04-16 (</a:t>
            </a:r>
            <a:r>
              <a:rPr lang="ru-RU" sz="2700" dirty="0"/>
              <a:t>Многоканальный)</a:t>
            </a:r>
            <a:br>
              <a:rPr lang="ru-RU" sz="2700" dirty="0"/>
            </a:br>
            <a:r>
              <a:rPr lang="ru-RU" sz="2700" dirty="0"/>
              <a:t>       </a:t>
            </a:r>
            <a:r>
              <a:rPr lang="en-GB" sz="2700" dirty="0"/>
              <a:t> </a:t>
            </a:r>
            <a:r>
              <a:rPr lang="ru-RU" sz="2700" dirty="0"/>
              <a:t>+7 499 124-78-53</a:t>
            </a:r>
            <a:r>
              <a:rPr lang="en-GB" sz="2700" dirty="0"/>
              <a:t> </a:t>
            </a:r>
            <a:r>
              <a:rPr lang="ru-RU" sz="2700" dirty="0"/>
              <a:t> (Прямой офисный номер)</a:t>
            </a:r>
            <a:br>
              <a:rPr lang="ru-RU" sz="2700" dirty="0"/>
            </a:br>
            <a:r>
              <a:rPr lang="ru-RU" sz="2700" dirty="0"/>
              <a:t>       </a:t>
            </a:r>
            <a:r>
              <a:rPr lang="en-GB" sz="2700" dirty="0"/>
              <a:t> +7 916 359-26-66</a:t>
            </a:r>
            <a:r>
              <a:rPr lang="ru-RU" sz="2700" dirty="0"/>
              <a:t> (Мобильный круглосуточный)</a:t>
            </a:r>
            <a:br>
              <a:rPr lang="ru-RU" sz="2700" dirty="0"/>
            </a:br>
            <a:r>
              <a:rPr lang="en-GB" sz="2700" dirty="0"/>
              <a:t>E-mail: </a:t>
            </a:r>
            <a:r>
              <a:rPr lang="en-GB" sz="2700" dirty="0">
                <a:hlinkClick r:id="rId3"/>
              </a:rPr>
              <a:t>director@rsb-security.ru</a:t>
            </a:r>
            <a:br>
              <a:rPr lang="ru-RU" sz="2700" dirty="0"/>
            </a:br>
            <a:r>
              <a:rPr lang="ru-RU" sz="2700" dirty="0"/>
              <a:t>             </a:t>
            </a:r>
            <a:r>
              <a:rPr lang="en-GB" sz="2700" dirty="0">
                <a:hlinkClick r:id="rId4"/>
              </a:rPr>
              <a:t>office@rsb-group.ru</a:t>
            </a:r>
            <a:r>
              <a:rPr lang="en-GB" sz="2700" dirty="0"/>
              <a:t> </a:t>
            </a:r>
            <a:br>
              <a:rPr lang="en-GB" sz="4100" dirty="0"/>
            </a:br>
            <a:br>
              <a:rPr lang="en-GB" sz="4100" dirty="0"/>
            </a:br>
            <a:endParaRPr lang="ru-RU" sz="41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B7FD60-64AF-4F4A-A713-3505C32E5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4988" y="4941662"/>
            <a:ext cx="9089864" cy="97762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Ваша безопасность – наша работа!!!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02EFCD3-2444-B74A-8204-9E734F50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1" y="802298"/>
            <a:ext cx="1651047" cy="2188597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outerShdw dist="35921" dir="2700000" sx="1000" sy="1000" algn="ctr" rotWithShape="0">
              <a:schemeClr val="bg2"/>
            </a:outerShdw>
            <a:reflection stA="90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513</Words>
  <Application>Microsoft Macintosh PowerPoint</Application>
  <PresentationFormat>Широкоэкранный</PresentationFormat>
  <Paragraphs>49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Частная охранная организация «РСБ-Групп»</vt:lpstr>
      <vt:lpstr>Почему мы:</vt:lpstr>
      <vt:lpstr>Наши услуги:</vt:lpstr>
      <vt:lpstr>Чем мы отличаемся от других:</vt:lpstr>
      <vt:lpstr>Алгоритм работы с нами: </vt:lpstr>
      <vt:lpstr>С кем мы не сотрудничаем: </vt:lpstr>
      <vt:lpstr>Что мы гарантируем:</vt:lpstr>
      <vt:lpstr>Доверяйте свое имущество, ценности и имидж только лучшим! Мы ни когда не предложим заказчику то, от чего отказались бы сами! Посетите наш сайт www.rsb-security.ru и получите дополнительную информацию.  Тел: +7 495 984-04-16 (Многоканальный)         +7 499 124-78-53  (Прямой офисный номер)         +7 916 359-26-66 (Мобильный круглосуточный) E-mail: director@rsb-security.ru              office@rsb-group.ru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Частная охранная организация «РСБ-Групп»</dc:title>
  <dc:creator>Пользователь Microsoft Office</dc:creator>
  <cp:lastModifiedBy>Пользователь Microsoft Office</cp:lastModifiedBy>
  <cp:revision>15</cp:revision>
  <dcterms:created xsi:type="dcterms:W3CDTF">2019-06-12T15:14:54Z</dcterms:created>
  <dcterms:modified xsi:type="dcterms:W3CDTF">2019-06-12T18:06:03Z</dcterms:modified>
</cp:coreProperties>
</file>